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64AA-7CB1-4E0E-9195-8D0D8786274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EA17-BF79-4F3B-B1E8-EF33BB21A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55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64AA-7CB1-4E0E-9195-8D0D8786274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EA17-BF79-4F3B-B1E8-EF33BB21A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7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64AA-7CB1-4E0E-9195-8D0D8786274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EA17-BF79-4F3B-B1E8-EF33BB21A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64AA-7CB1-4E0E-9195-8D0D8786274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EA17-BF79-4F3B-B1E8-EF33BB21A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18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64AA-7CB1-4E0E-9195-8D0D8786274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EA17-BF79-4F3B-B1E8-EF33BB21A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8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64AA-7CB1-4E0E-9195-8D0D8786274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EA17-BF79-4F3B-B1E8-EF33BB21A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4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64AA-7CB1-4E0E-9195-8D0D8786274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EA17-BF79-4F3B-B1E8-EF33BB21A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1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64AA-7CB1-4E0E-9195-8D0D8786274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EA17-BF79-4F3B-B1E8-EF33BB21A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8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64AA-7CB1-4E0E-9195-8D0D8786274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EA17-BF79-4F3B-B1E8-EF33BB21A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6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64AA-7CB1-4E0E-9195-8D0D8786274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EA17-BF79-4F3B-B1E8-EF33BB21A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4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64AA-7CB1-4E0E-9195-8D0D8786274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EA17-BF79-4F3B-B1E8-EF33BB21A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34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264AA-7CB1-4E0E-9195-8D0D8786274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BEA17-BF79-4F3B-B1E8-EF33BB21A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454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91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07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09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78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44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11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16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76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89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46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87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95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46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98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30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82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8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19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02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33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5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90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99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83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43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75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91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96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47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9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12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77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37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84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65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40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4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66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35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5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26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HAMED_COMPUTER</dc:creator>
  <cp:lastModifiedBy>Ebrahim SH</cp:lastModifiedBy>
  <cp:revision>2</cp:revision>
  <dcterms:created xsi:type="dcterms:W3CDTF">2020-06-30T20:26:54Z</dcterms:created>
  <dcterms:modified xsi:type="dcterms:W3CDTF">2023-06-12T02:57:52Z</dcterms:modified>
</cp:coreProperties>
</file>