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308" r:id="rId43"/>
    <p:sldId id="298" r:id="rId44"/>
    <p:sldId id="299" r:id="rId45"/>
    <p:sldId id="309" r:id="rId46"/>
    <p:sldId id="300" r:id="rId47"/>
    <p:sldId id="301" r:id="rId48"/>
    <p:sldId id="310" r:id="rId49"/>
    <p:sldId id="302" r:id="rId50"/>
    <p:sldId id="303" r:id="rId51"/>
    <p:sldId id="304" r:id="rId52"/>
    <p:sldId id="305" r:id="rId5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3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1F3B-5EF2-4BAF-85B3-4887E5F85F12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042D-FCE3-4FFB-8B7C-D4BCCD6A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18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1F3B-5EF2-4BAF-85B3-4887E5F85F12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042D-FCE3-4FFB-8B7C-D4BCCD6A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9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1F3B-5EF2-4BAF-85B3-4887E5F85F12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042D-FCE3-4FFB-8B7C-D4BCCD6A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62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1F3B-5EF2-4BAF-85B3-4887E5F85F12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042D-FCE3-4FFB-8B7C-D4BCCD6A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1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1F3B-5EF2-4BAF-85B3-4887E5F85F12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042D-FCE3-4FFB-8B7C-D4BCCD6A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0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1F3B-5EF2-4BAF-85B3-4887E5F85F12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042D-FCE3-4FFB-8B7C-D4BCCD6A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1F3B-5EF2-4BAF-85B3-4887E5F85F12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042D-FCE3-4FFB-8B7C-D4BCCD6A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3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1F3B-5EF2-4BAF-85B3-4887E5F85F12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042D-FCE3-4FFB-8B7C-D4BCCD6A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9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1F3B-5EF2-4BAF-85B3-4887E5F85F12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042D-FCE3-4FFB-8B7C-D4BCCD6A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66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1F3B-5EF2-4BAF-85B3-4887E5F85F12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042D-FCE3-4FFB-8B7C-D4BCCD6A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23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1F3B-5EF2-4BAF-85B3-4887E5F85F12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042D-FCE3-4FFB-8B7C-D4BCCD6A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48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21F3B-5EF2-4BAF-85B3-4887E5F85F12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F042D-FCE3-4FFB-8B7C-D4BCCD6A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4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04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0630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2222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9442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6302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8020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16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314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5118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3238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2195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962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2098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1587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6146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6411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0870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83839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29484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90468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86391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8799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78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41303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66429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95625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71557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41534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20174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152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93837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62291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4530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891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145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33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60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29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48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794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48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48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80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911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20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32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54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5620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05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32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680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60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Office PowerPoint</Application>
  <PresentationFormat>On-screen Show (4:3)</PresentationFormat>
  <Paragraphs>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HAMED_COMPUTER</dc:creator>
  <cp:lastModifiedBy>HAMED_COMPUTER</cp:lastModifiedBy>
  <cp:revision>2</cp:revision>
  <dcterms:created xsi:type="dcterms:W3CDTF">2021-07-09T06:42:09Z</dcterms:created>
  <dcterms:modified xsi:type="dcterms:W3CDTF">2021-07-09T06:45:31Z</dcterms:modified>
</cp:coreProperties>
</file>