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36397-620B-4F80-8E7C-4FB80ED2D26F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8EE8-A085-4356-B4A8-77E8E33C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0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36397-620B-4F80-8E7C-4FB80ED2D26F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8EE8-A085-4356-B4A8-77E8E33C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66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36397-620B-4F80-8E7C-4FB80ED2D26F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8EE8-A085-4356-B4A8-77E8E33C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2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36397-620B-4F80-8E7C-4FB80ED2D26F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8EE8-A085-4356-B4A8-77E8E33C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3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36397-620B-4F80-8E7C-4FB80ED2D26F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8EE8-A085-4356-B4A8-77E8E33C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2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36397-620B-4F80-8E7C-4FB80ED2D26F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8EE8-A085-4356-B4A8-77E8E33C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29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36397-620B-4F80-8E7C-4FB80ED2D26F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8EE8-A085-4356-B4A8-77E8E33C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6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36397-620B-4F80-8E7C-4FB80ED2D26F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8EE8-A085-4356-B4A8-77E8E33C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36397-620B-4F80-8E7C-4FB80ED2D26F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8EE8-A085-4356-B4A8-77E8E33C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0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36397-620B-4F80-8E7C-4FB80ED2D26F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8EE8-A085-4356-B4A8-77E8E33C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6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36397-620B-4F80-8E7C-4FB80ED2D26F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8EE8-A085-4356-B4A8-77E8E33C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2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36397-620B-4F80-8E7C-4FB80ED2D26F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98EE8-A085-4356-B4A8-77E8E33C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922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45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86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18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79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33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00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3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50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59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15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1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16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68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53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15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83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69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92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40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9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6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44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29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10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21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9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0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40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40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72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5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HAMED_COMPUTER</dc:creator>
  <cp:lastModifiedBy>HAMED_COMPUTER</cp:lastModifiedBy>
  <cp:revision>1</cp:revision>
  <dcterms:created xsi:type="dcterms:W3CDTF">2021-01-05T11:02:34Z</dcterms:created>
  <dcterms:modified xsi:type="dcterms:W3CDTF">2021-01-05T11:03:06Z</dcterms:modified>
</cp:coreProperties>
</file>