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013C-B656-4C2F-AD46-4F26BB7A8993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6D5A8-4020-4F02-9A93-841900329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70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013C-B656-4C2F-AD46-4F26BB7A8993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6D5A8-4020-4F02-9A93-841900329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253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013C-B656-4C2F-AD46-4F26BB7A8993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6D5A8-4020-4F02-9A93-841900329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7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013C-B656-4C2F-AD46-4F26BB7A8993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6D5A8-4020-4F02-9A93-841900329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942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013C-B656-4C2F-AD46-4F26BB7A8993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6D5A8-4020-4F02-9A93-841900329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617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013C-B656-4C2F-AD46-4F26BB7A8993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6D5A8-4020-4F02-9A93-841900329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309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013C-B656-4C2F-AD46-4F26BB7A8993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6D5A8-4020-4F02-9A93-841900329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42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013C-B656-4C2F-AD46-4F26BB7A8993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6D5A8-4020-4F02-9A93-841900329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629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013C-B656-4C2F-AD46-4F26BB7A8993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6D5A8-4020-4F02-9A93-841900329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48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013C-B656-4C2F-AD46-4F26BB7A8993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6D5A8-4020-4F02-9A93-841900329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184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013C-B656-4C2F-AD46-4F26BB7A8993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6D5A8-4020-4F02-9A93-841900329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89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6013C-B656-4C2F-AD46-4F26BB7A8993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6D5A8-4020-4F02-9A93-841900329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308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951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97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159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471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HAMED_COMPUTER</dc:creator>
  <cp:lastModifiedBy>HAMED_COMPUTER</cp:lastModifiedBy>
  <cp:revision>1</cp:revision>
  <dcterms:created xsi:type="dcterms:W3CDTF">2020-06-23T12:05:53Z</dcterms:created>
  <dcterms:modified xsi:type="dcterms:W3CDTF">2020-06-23T12:06:11Z</dcterms:modified>
</cp:coreProperties>
</file>