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4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9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8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3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3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6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6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9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5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0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5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42386-5ECB-414E-9591-E7173C55CE39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D12A-94C4-4DB6-91DC-A6DC9FF94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71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8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4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1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6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0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6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2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6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5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5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4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7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3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7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3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0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7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6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HAMED_COMPUTER</dc:creator>
  <cp:lastModifiedBy>HAMED_COMPUTER</cp:lastModifiedBy>
  <cp:revision>1</cp:revision>
  <dcterms:created xsi:type="dcterms:W3CDTF">2021-01-15T17:39:39Z</dcterms:created>
  <dcterms:modified xsi:type="dcterms:W3CDTF">2021-01-15T17:40:37Z</dcterms:modified>
</cp:coreProperties>
</file>