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130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F3077-66DE-40A4-B724-A4542CDEF722}" type="datetimeFigureOut">
              <a:rPr lang="en-US" smtClean="0"/>
              <a:t>5/1/2021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89058-F263-4368-A124-3D11A4094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588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F3077-66DE-40A4-B724-A4542CDEF722}" type="datetimeFigureOut">
              <a:rPr lang="en-US" smtClean="0"/>
              <a:t>5/1/2021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89058-F263-4368-A124-3D11A4094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470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F3077-66DE-40A4-B724-A4542CDEF722}" type="datetimeFigureOut">
              <a:rPr lang="en-US" smtClean="0"/>
              <a:t>5/1/2021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89058-F263-4368-A124-3D11A4094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9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F3077-66DE-40A4-B724-A4542CDEF722}" type="datetimeFigureOut">
              <a:rPr lang="en-US" smtClean="0"/>
              <a:t>5/1/2021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89058-F263-4368-A124-3D11A4094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261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F3077-66DE-40A4-B724-A4542CDEF722}" type="datetimeFigureOut">
              <a:rPr lang="en-US" smtClean="0"/>
              <a:t>5/1/2021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89058-F263-4368-A124-3D11A4094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222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F3077-66DE-40A4-B724-A4542CDEF722}" type="datetimeFigureOut">
              <a:rPr lang="en-US" smtClean="0"/>
              <a:t>5/1/2021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89058-F263-4368-A124-3D11A4094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440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F3077-66DE-40A4-B724-A4542CDEF722}" type="datetimeFigureOut">
              <a:rPr lang="en-US" smtClean="0"/>
              <a:t>5/1/2021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89058-F263-4368-A124-3D11A4094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376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F3077-66DE-40A4-B724-A4542CDEF722}" type="datetimeFigureOut">
              <a:rPr lang="en-US" smtClean="0"/>
              <a:t>5/1/2021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89058-F263-4368-A124-3D11A4094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546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F3077-66DE-40A4-B724-A4542CDEF722}" type="datetimeFigureOut">
              <a:rPr lang="en-US" smtClean="0"/>
              <a:t>5/1/2021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89058-F263-4368-A124-3D11A4094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297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F3077-66DE-40A4-B724-A4542CDEF722}" type="datetimeFigureOut">
              <a:rPr lang="en-US" smtClean="0"/>
              <a:t>5/1/2021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89058-F263-4368-A124-3D11A4094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534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F3077-66DE-40A4-B724-A4542CDEF722}" type="datetimeFigureOut">
              <a:rPr lang="en-US" smtClean="0"/>
              <a:t>5/1/2021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89058-F263-4368-A124-3D11A4094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293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9F3077-66DE-40A4-B724-A4542CDEF722}" type="datetimeFigureOut">
              <a:rPr lang="en-US" smtClean="0"/>
              <a:t>5/1/2021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589058-F263-4368-A124-3D11A4094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540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Photo Album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mtClean="0"/>
              <a:t>by HAMED_COMPUTER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791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674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2930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2272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4420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2071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5854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7153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5333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3046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125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946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013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182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822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2238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3694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0617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874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</TotalTime>
  <Words>4</Words>
  <Application>Microsoft Office PowerPoint</Application>
  <PresentationFormat>On-screen Show (4:3)</PresentationFormat>
  <Paragraphs>2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Photo Album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HAMED_COMPUTER</dc:creator>
  <cp:lastModifiedBy>HAMED_COMPUTER</cp:lastModifiedBy>
  <cp:revision>1</cp:revision>
  <dcterms:created xsi:type="dcterms:W3CDTF">2021-05-01T17:19:15Z</dcterms:created>
  <dcterms:modified xsi:type="dcterms:W3CDTF">2021-05-01T17:22:28Z</dcterms:modified>
</cp:coreProperties>
</file>