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490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FC81A-AD5F-46F2-B514-26260D8C12BD}" type="datetimeFigureOut">
              <a:rPr lang="en-US" smtClean="0"/>
              <a:t>4/1/2021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62EBC-13D1-45B5-A37B-FE73A95188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7379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FC81A-AD5F-46F2-B514-26260D8C12BD}" type="datetimeFigureOut">
              <a:rPr lang="en-US" smtClean="0"/>
              <a:t>4/1/2021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62EBC-13D1-45B5-A37B-FE73A95188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3816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FC81A-AD5F-46F2-B514-26260D8C12BD}" type="datetimeFigureOut">
              <a:rPr lang="en-US" smtClean="0"/>
              <a:t>4/1/2021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62EBC-13D1-45B5-A37B-FE73A95188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5018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FC81A-AD5F-46F2-B514-26260D8C12BD}" type="datetimeFigureOut">
              <a:rPr lang="en-US" smtClean="0"/>
              <a:t>4/1/2021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62EBC-13D1-45B5-A37B-FE73A95188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1731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FC81A-AD5F-46F2-B514-26260D8C12BD}" type="datetimeFigureOut">
              <a:rPr lang="en-US" smtClean="0"/>
              <a:t>4/1/2021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62EBC-13D1-45B5-A37B-FE73A95188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8037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FC81A-AD5F-46F2-B514-26260D8C12BD}" type="datetimeFigureOut">
              <a:rPr lang="en-US" smtClean="0"/>
              <a:t>4/1/2021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62EBC-13D1-45B5-A37B-FE73A95188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6083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FC81A-AD5F-46F2-B514-26260D8C12BD}" type="datetimeFigureOut">
              <a:rPr lang="en-US" smtClean="0"/>
              <a:t>4/1/2021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62EBC-13D1-45B5-A37B-FE73A95188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7405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FC81A-AD5F-46F2-B514-26260D8C12BD}" type="datetimeFigureOut">
              <a:rPr lang="en-US" smtClean="0"/>
              <a:t>4/1/2021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62EBC-13D1-45B5-A37B-FE73A95188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2089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FC81A-AD5F-46F2-B514-26260D8C12BD}" type="datetimeFigureOut">
              <a:rPr lang="en-US" smtClean="0"/>
              <a:t>4/1/2021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62EBC-13D1-45B5-A37B-FE73A95188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4396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FC81A-AD5F-46F2-B514-26260D8C12BD}" type="datetimeFigureOut">
              <a:rPr lang="en-US" smtClean="0"/>
              <a:t>4/1/2021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62EBC-13D1-45B5-A37B-FE73A95188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3268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FC81A-AD5F-46F2-B514-26260D8C12BD}" type="datetimeFigureOut">
              <a:rPr lang="en-US" smtClean="0"/>
              <a:t>4/1/2021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62EBC-13D1-45B5-A37B-FE73A95188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3529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AFC81A-AD5F-46F2-B514-26260D8C12BD}" type="datetimeFigureOut">
              <a:rPr lang="en-US" smtClean="0"/>
              <a:t>4/1/2021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B62EBC-13D1-45B5-A37B-FE73A95188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85500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دعا عهد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5582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6610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172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2983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7477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0920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8451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815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9195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8105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967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0565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9508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7465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0452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2036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1682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2228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3003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6815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7361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6711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7913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3287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7085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8470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4428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0793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9871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0118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809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1090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3558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8856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4016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3841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Office PowerPoint</Application>
  <PresentationFormat>Widescreen</PresentationFormat>
  <Paragraphs>0</Paragraphs>
  <Slides>36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HAMED_COMPUTER</dc:creator>
  <cp:lastModifiedBy>HAMED_COMPUTER</cp:lastModifiedBy>
  <cp:revision>1</cp:revision>
  <dcterms:created xsi:type="dcterms:W3CDTF">2021-04-01T12:22:13Z</dcterms:created>
  <dcterms:modified xsi:type="dcterms:W3CDTF">2021-04-01T12:23:38Z</dcterms:modified>
</cp:coreProperties>
</file>