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7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74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1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4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7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1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9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20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2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EF718-FDB2-4D4F-92CA-4D106567A7B7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5221C-173A-4380-96C8-ECA3C05B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83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6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7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2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0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84b78a66a448d55341b6ed0180fb52a18048662-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5341" y="1021977"/>
            <a:ext cx="327685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166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latin typeface="IranNastaliq" panose="02000503000000020003" pitchFamily="2" charset="0"/>
                <a:cs typeface="IranNastaliq" panose="02000503000000020003" pitchFamily="2" charset="0"/>
              </a:rPr>
              <a:t>  بِعَلِيٍ ‏</a:t>
            </a:r>
            <a:endParaRPr lang="en-US" sz="16600" dirty="0">
              <a:ln w="28575">
                <a:solidFill>
                  <a:schemeClr val="bg1"/>
                </a:solidFill>
              </a:ln>
              <a:solidFill>
                <a:srgbClr val="00B0F0"/>
              </a:solidFill>
              <a:latin typeface="IranNastaliq" panose="02000503000000020003" pitchFamily="2" charset="0"/>
              <a:cs typeface="IranNastaliq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3</Words>
  <Application>Microsoft Office PowerPoint</Application>
  <PresentationFormat>On-screen Show (4:3)</PresentationFormat>
  <Paragraphs>1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IranNastaliq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HAMED_COMPUTER</dc:creator>
  <cp:lastModifiedBy>Ebrahim SH</cp:lastModifiedBy>
  <cp:revision>11</cp:revision>
  <dcterms:created xsi:type="dcterms:W3CDTF">2021-05-01T21:14:09Z</dcterms:created>
  <dcterms:modified xsi:type="dcterms:W3CDTF">2023-06-22T15:10:59Z</dcterms:modified>
</cp:coreProperties>
</file>