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6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5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8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6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2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61CD-037A-4252-B1BE-6DA295DEEC3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7449-6511-4286-B8D8-335CFFFC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0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7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6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0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6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7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9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2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5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0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HAMED_COMPUTER</dc:creator>
  <cp:lastModifiedBy>HAMED_COMPUTER</cp:lastModifiedBy>
  <cp:revision>1</cp:revision>
  <dcterms:created xsi:type="dcterms:W3CDTF">2021-10-29T09:51:25Z</dcterms:created>
  <dcterms:modified xsi:type="dcterms:W3CDTF">2021-10-29T09:55:33Z</dcterms:modified>
</cp:coreProperties>
</file>