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0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6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7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3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3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1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7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0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6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CBB5-40E4-46FC-A857-5438FE90DDC1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59915-F613-4BF6-AA04-D7B69CEC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1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8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4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9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9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1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8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7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3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0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7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3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6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2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9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6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9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3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5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8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8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3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8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9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9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0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1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0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2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0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5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1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6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6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9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7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1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1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8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0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4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3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Office PowerPoint</Application>
  <PresentationFormat>On-screen Show (4:3)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HAMED_COMPUTER</dc:creator>
  <cp:lastModifiedBy>HAMED_COMPUTER</cp:lastModifiedBy>
  <cp:revision>1</cp:revision>
  <dcterms:created xsi:type="dcterms:W3CDTF">2022-01-06T12:11:41Z</dcterms:created>
  <dcterms:modified xsi:type="dcterms:W3CDTF">2022-01-06T12:33:31Z</dcterms:modified>
</cp:coreProperties>
</file>